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9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1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6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5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5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70EA-0CA4-460F-99CE-2CF9A72AA039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6FCFE-D564-4990-A14F-E9A4D246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4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0"/>
            <a:ext cx="91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6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6" y="0"/>
            <a:ext cx="9154886" cy="6858000"/>
          </a:xfrm>
        </p:spPr>
      </p:pic>
    </p:spTree>
    <p:extLst>
      <p:ext uri="{BB962C8B-B14F-4D97-AF65-F5344CB8AC3E}">
        <p14:creationId xmlns:p14="http://schemas.microsoft.com/office/powerpoint/2010/main" val="354555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Mohlers</dc:creator>
  <cp:lastModifiedBy>Mohlers</cp:lastModifiedBy>
  <cp:revision>1</cp:revision>
  <dcterms:created xsi:type="dcterms:W3CDTF">2018-02-23T02:44:17Z</dcterms:created>
  <dcterms:modified xsi:type="dcterms:W3CDTF">2018-02-23T02:45:49Z</dcterms:modified>
</cp:coreProperties>
</file>